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74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1EAD-656D-4A32-880C-00FBA2AF6DB3}" type="datetimeFigureOut">
              <a:rPr lang="en-US" smtClean="0"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076BA-2A94-4F1E-97FC-C8CE4D64FA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torControl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3625" y="2133600"/>
            <a:ext cx="4476750" cy="2590800"/>
          </a:xfrm>
          <a:prstGeom prst="rect">
            <a:avLst/>
          </a:prstGeom>
        </p:spPr>
      </p:pic>
      <p:sp>
        <p:nvSpPr>
          <p:cNvPr id="6" name="Left Brace 5"/>
          <p:cNvSpPr/>
          <p:nvPr/>
        </p:nvSpPr>
        <p:spPr>
          <a:xfrm>
            <a:off x="2146300" y="2603500"/>
            <a:ext cx="172719" cy="1473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/>
          <p:cNvSpPr/>
          <p:nvPr/>
        </p:nvSpPr>
        <p:spPr>
          <a:xfrm>
            <a:off x="2133600" y="4076700"/>
            <a:ext cx="185419" cy="3175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>
            <a:off x="2133600" y="4394200"/>
            <a:ext cx="185419" cy="3175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flipH="1">
            <a:off x="6858000" y="2603500"/>
            <a:ext cx="159318" cy="13589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/>
          <p:cNvSpPr/>
          <p:nvPr/>
        </p:nvSpPr>
        <p:spPr>
          <a:xfrm flipH="1">
            <a:off x="6845300" y="3962400"/>
            <a:ext cx="185419" cy="3175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/>
          <p:cNvSpPr/>
          <p:nvPr/>
        </p:nvSpPr>
        <p:spPr>
          <a:xfrm flipH="1">
            <a:off x="6857999" y="4279900"/>
            <a:ext cx="172719" cy="3683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90700" y="3073400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</a:rPr>
              <a:t>A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0700" y="3975100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</a:rPr>
              <a:t>B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0700" y="4267200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</a:rPr>
              <a:t>C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97700" y="3022600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</a:rPr>
              <a:t>D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97700" y="3848100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</a:rPr>
              <a:t>E</a:t>
            </a:r>
            <a:endParaRPr lang="en-US" sz="2800" b="1" dirty="0">
              <a:solidFill>
                <a:schemeClr val="accent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97700" y="4216400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</a:rPr>
              <a:t>F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HHMI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Vijay Iyer</dc:creator>
  <cp:lastModifiedBy>Vijay Iyer</cp:lastModifiedBy>
  <cp:revision>1</cp:revision>
  <dcterms:created xsi:type="dcterms:W3CDTF">2010-11-27T00:49:30Z</dcterms:created>
  <dcterms:modified xsi:type="dcterms:W3CDTF">2010-11-27T00:56:09Z</dcterms:modified>
</cp:coreProperties>
</file>