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1EAD-656D-4A32-880C-00FBA2AF6DB3}" type="datetimeFigureOut">
              <a:rPr lang="en-US" smtClean="0"/>
              <a:pPr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076BA-2A94-4F1E-97FC-C8CE4D64FA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ft Brace 5"/>
          <p:cNvSpPr/>
          <p:nvPr/>
        </p:nvSpPr>
        <p:spPr>
          <a:xfrm>
            <a:off x="2133600" y="2565400"/>
            <a:ext cx="185419" cy="3683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2133600" y="3829050"/>
            <a:ext cx="1854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2133600" y="4210050"/>
            <a:ext cx="185419" cy="5016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flipH="1">
            <a:off x="6858000" y="2565399"/>
            <a:ext cx="171450" cy="14255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flipH="1">
            <a:off x="6845300" y="4000500"/>
            <a:ext cx="184150" cy="4381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flipH="1">
            <a:off x="6857999" y="4451350"/>
            <a:ext cx="172718" cy="2635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94708" y="2473325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A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2723" y="373697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C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0700" y="4229100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D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77326" y="29845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E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77326" y="3971925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F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0075" y="4330700"/>
            <a:ext cx="41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G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U:\DEV\SCANIMAGE\ScanImage 3.8\MainControl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128838"/>
            <a:ext cx="4514850" cy="2600325"/>
          </a:xfrm>
          <a:prstGeom prst="rect">
            <a:avLst/>
          </a:prstGeom>
          <a:noFill/>
        </p:spPr>
      </p:pic>
      <p:sp>
        <p:nvSpPr>
          <p:cNvPr id="19" name="Left Brace 18"/>
          <p:cNvSpPr/>
          <p:nvPr/>
        </p:nvSpPr>
        <p:spPr>
          <a:xfrm>
            <a:off x="2152650" y="2946399"/>
            <a:ext cx="161925" cy="8731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802723" y="310832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</a:rPr>
              <a:t>B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HHMI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Vijay Iyer</dc:creator>
  <cp:lastModifiedBy>iyerv</cp:lastModifiedBy>
  <cp:revision>2</cp:revision>
  <dcterms:created xsi:type="dcterms:W3CDTF">2010-11-27T00:49:30Z</dcterms:created>
  <dcterms:modified xsi:type="dcterms:W3CDTF">2012-01-02T19:39:00Z</dcterms:modified>
</cp:coreProperties>
</file>